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hyperlink" Target="https://play.google.com/store/apps/details?id=camscanner.documentscanner.pdfreader" TargetMode="Externa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hyperlink" Target="https://play.google.com/store/apps/details?id=camscanner.documentscanner.pdfreader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hyperlink" Target="https://play.google.com/store/apps/details?id=camscanner.documentscanner.pdfreader" TargetMode="Externa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hyperlink" Target="https://play.google.com/store/apps/details?id=camscanner.documentscanner.pdfreader" TargetMode="Externa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hyperlink" Target="https://play.google.com/store/apps/details?id=camscanner.documentscanner.pdfreader" TargetMode="Externa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hyperlink" Target="https://play.google.com/store/apps/details?id=camscanner.documentscanner.pdfreader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hyperlink" Target="https://play.google.com/store/apps/details?id=camscanner.documentscanner.pdfreader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hyperlink" Target="https://play.google.com/store/apps/details?id=camscanner.documentscanner.pdfreader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hyperlink" Target="https://play.google.com/store/apps/details?id=camscanner.documentscanner.pdfreader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hyperlink" Target="https://play.google.com/store/apps/details?id=camscanner.documentscanner.pdfreader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hyperlink" Target="https://play.google.com/store/apps/details?id=camscanner.documentscanner.pdfreader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hyperlink" Target="https://play.google.com/store/apps/details?id=camscanner.documentscanner.pdfreader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hyperlink" Target="https://play.google.com/store/apps/details?id=camscanner.documentscanner.pdfreader" TargetMode="Externa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hyperlink" Target="https://play.google.com/store/apps/details?id=camscanner.documentscanner.pdfreader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245" y="190500"/>
            <a:ext cx="7192009" cy="9931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64200" y="10263336"/>
            <a:ext cx="1669414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 MT"/>
                <a:cs typeface="Arial MT"/>
                <a:hlinkClick r:id="rId3"/>
              </a:rPr>
              <a:t>Scanned</a:t>
            </a:r>
            <a:r>
              <a:rPr dirty="0" sz="1200" spc="-35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with</a:t>
            </a:r>
            <a:r>
              <a:rPr dirty="0" sz="1200" spc="-30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Fast</a:t>
            </a:r>
            <a:r>
              <a:rPr dirty="0" sz="1200" spc="-30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Scan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961" y="190500"/>
            <a:ext cx="6910578" cy="9931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64200" y="10263336"/>
            <a:ext cx="1669414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 MT"/>
                <a:cs typeface="Arial MT"/>
                <a:hlinkClick r:id="rId3"/>
              </a:rPr>
              <a:t>Scanned</a:t>
            </a:r>
            <a:r>
              <a:rPr dirty="0" sz="1200" spc="-35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with</a:t>
            </a:r>
            <a:r>
              <a:rPr dirty="0" sz="1200" spc="-30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Fast</a:t>
            </a:r>
            <a:r>
              <a:rPr dirty="0" sz="1200" spc="-30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Scan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277" y="190500"/>
            <a:ext cx="7187819" cy="9931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64200" y="10263336"/>
            <a:ext cx="1669414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 MT"/>
                <a:cs typeface="Arial MT"/>
                <a:hlinkClick r:id="rId3"/>
              </a:rPr>
              <a:t>Scanned</a:t>
            </a:r>
            <a:r>
              <a:rPr dirty="0" sz="1200" spc="-35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with</a:t>
            </a:r>
            <a:r>
              <a:rPr dirty="0" sz="1200" spc="-30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Fast</a:t>
            </a:r>
            <a:r>
              <a:rPr dirty="0" sz="1200" spc="-30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Scan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854" y="190500"/>
            <a:ext cx="7336790" cy="9931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64200" y="10263336"/>
            <a:ext cx="1669414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 MT"/>
                <a:cs typeface="Arial MT"/>
                <a:hlinkClick r:id="rId3"/>
              </a:rPr>
              <a:t>Scanned</a:t>
            </a:r>
            <a:r>
              <a:rPr dirty="0" sz="1200" spc="-35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with</a:t>
            </a:r>
            <a:r>
              <a:rPr dirty="0" sz="1200" spc="-30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Fast</a:t>
            </a:r>
            <a:r>
              <a:rPr dirty="0" sz="1200" spc="-30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Scan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725" y="190500"/>
            <a:ext cx="6860921" cy="9931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64200" y="10263336"/>
            <a:ext cx="1669414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 MT"/>
                <a:cs typeface="Arial MT"/>
                <a:hlinkClick r:id="rId3"/>
              </a:rPr>
              <a:t>Scanned</a:t>
            </a:r>
            <a:r>
              <a:rPr dirty="0" sz="1200" spc="-35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with</a:t>
            </a:r>
            <a:r>
              <a:rPr dirty="0" sz="1200" spc="-30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Fast</a:t>
            </a:r>
            <a:r>
              <a:rPr dirty="0" sz="1200" spc="-30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Scan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0469"/>
            <a:ext cx="7556500" cy="941133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64200" y="10263336"/>
            <a:ext cx="1669414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 MT"/>
                <a:cs typeface="Arial MT"/>
                <a:hlinkClick r:id="rId3"/>
              </a:rPr>
              <a:t>Scanned</a:t>
            </a:r>
            <a:r>
              <a:rPr dirty="0" sz="1200" spc="-35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with</a:t>
            </a:r>
            <a:r>
              <a:rPr dirty="0" sz="1200" spc="-30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Fast</a:t>
            </a:r>
            <a:r>
              <a:rPr dirty="0" sz="1200" spc="-30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Scan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245" y="190500"/>
            <a:ext cx="6414008" cy="9931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64200" y="10263336"/>
            <a:ext cx="1669414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 MT"/>
                <a:cs typeface="Arial MT"/>
                <a:hlinkClick r:id="rId3"/>
              </a:rPr>
              <a:t>Scanned</a:t>
            </a:r>
            <a:r>
              <a:rPr dirty="0" sz="1200" spc="-35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with</a:t>
            </a:r>
            <a:r>
              <a:rPr dirty="0" sz="1200" spc="-30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Fast</a:t>
            </a:r>
            <a:r>
              <a:rPr dirty="0" sz="1200" spc="-30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Scan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629" y="190500"/>
            <a:ext cx="6873367" cy="9931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64200" y="10263336"/>
            <a:ext cx="1669414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 MT"/>
                <a:cs typeface="Arial MT"/>
                <a:hlinkClick r:id="rId3"/>
              </a:rPr>
              <a:t>Scanned</a:t>
            </a:r>
            <a:r>
              <a:rPr dirty="0" sz="1200" spc="-35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with</a:t>
            </a:r>
            <a:r>
              <a:rPr dirty="0" sz="1200" spc="-30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Fast</a:t>
            </a:r>
            <a:r>
              <a:rPr dirty="0" sz="1200" spc="-30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Scan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184" y="190500"/>
            <a:ext cx="6898132" cy="9931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64200" y="10263336"/>
            <a:ext cx="1669414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 MT"/>
                <a:cs typeface="Arial MT"/>
                <a:hlinkClick r:id="rId3"/>
              </a:rPr>
              <a:t>Scanned</a:t>
            </a:r>
            <a:r>
              <a:rPr dirty="0" sz="1200" spc="-35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with</a:t>
            </a:r>
            <a:r>
              <a:rPr dirty="0" sz="1200" spc="-30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Fast</a:t>
            </a:r>
            <a:r>
              <a:rPr dirty="0" sz="1200" spc="-30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Scan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143" y="190500"/>
            <a:ext cx="6538214" cy="9931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64200" y="10263336"/>
            <a:ext cx="1669414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 MT"/>
                <a:cs typeface="Arial MT"/>
                <a:hlinkClick r:id="rId3"/>
              </a:rPr>
              <a:t>Scanned</a:t>
            </a:r>
            <a:r>
              <a:rPr dirty="0" sz="1200" spc="-35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with</a:t>
            </a:r>
            <a:r>
              <a:rPr dirty="0" sz="1200" spc="-30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Fast</a:t>
            </a:r>
            <a:r>
              <a:rPr dirty="0" sz="1200" spc="-30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Scan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113" y="190500"/>
            <a:ext cx="7018147" cy="9931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64200" y="10263336"/>
            <a:ext cx="1669414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 MT"/>
                <a:cs typeface="Arial MT"/>
                <a:hlinkClick r:id="rId3"/>
              </a:rPr>
              <a:t>Scanned</a:t>
            </a:r>
            <a:r>
              <a:rPr dirty="0" sz="1200" spc="-35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with</a:t>
            </a:r>
            <a:r>
              <a:rPr dirty="0" sz="1200" spc="-30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Fast</a:t>
            </a:r>
            <a:r>
              <a:rPr dirty="0" sz="1200" spc="-30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Scan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1040"/>
            <a:ext cx="7556500" cy="991019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64200" y="10263336"/>
            <a:ext cx="1669414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 MT"/>
                <a:cs typeface="Arial MT"/>
                <a:hlinkClick r:id="rId3"/>
              </a:rPr>
              <a:t>Scanned</a:t>
            </a:r>
            <a:r>
              <a:rPr dirty="0" sz="1200" spc="-35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with</a:t>
            </a:r>
            <a:r>
              <a:rPr dirty="0" sz="1200" spc="-30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Fast</a:t>
            </a:r>
            <a:r>
              <a:rPr dirty="0" sz="1200" spc="-30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Scan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618" y="190500"/>
            <a:ext cx="6811264" cy="9931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64200" y="10263336"/>
            <a:ext cx="1669414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 MT"/>
                <a:cs typeface="Arial MT"/>
                <a:hlinkClick r:id="rId3"/>
              </a:rPr>
              <a:t>Scanned</a:t>
            </a:r>
            <a:r>
              <a:rPr dirty="0" sz="1200" spc="-35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with</a:t>
            </a:r>
            <a:r>
              <a:rPr dirty="0" sz="1200" spc="-30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Fast</a:t>
            </a:r>
            <a:r>
              <a:rPr dirty="0" sz="1200" spc="-30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Scan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320" y="190500"/>
            <a:ext cx="7245731" cy="9931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64200" y="10263336"/>
            <a:ext cx="1669414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 MT"/>
                <a:cs typeface="Arial MT"/>
                <a:hlinkClick r:id="rId3"/>
              </a:rPr>
              <a:t>Scanned</a:t>
            </a:r>
            <a:r>
              <a:rPr dirty="0" sz="1200" spc="-35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with</a:t>
            </a:r>
            <a:r>
              <a:rPr dirty="0" sz="1200" spc="-30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Fast</a:t>
            </a:r>
            <a:r>
              <a:rPr dirty="0" sz="1200" spc="-30">
                <a:latin typeface="Arial MT"/>
                <a:cs typeface="Arial MT"/>
                <a:hlinkClick r:id="rId3"/>
              </a:rPr>
              <a:t> </a:t>
            </a:r>
            <a:r>
              <a:rPr dirty="0" sz="1200">
                <a:latin typeface="Arial MT"/>
                <a:cs typeface="Arial MT"/>
                <a:hlinkClick r:id="rId3"/>
              </a:rPr>
              <a:t>Scan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2021-09-20T19:34:46Z</dcterms:created>
  <dcterms:modified xsi:type="dcterms:W3CDTF">2021-09-20T19:34:46Z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2021-01-28T00:00:00Z</vt:filetime>
  </property>
  <property fmtid="{D5CDD505-2E9C-101B-9397-08002B2CF9AE}" pid="3" name="LastSaved">
    <vt:filetime>2021-09-20T00:00:00Z</vt:filetime>
  </property>
</Properties>
</file>